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319" r:id="rId3"/>
    <p:sldId id="312" r:id="rId4"/>
    <p:sldId id="328" r:id="rId5"/>
    <p:sldId id="330" r:id="rId6"/>
    <p:sldId id="331" r:id="rId7"/>
    <p:sldId id="332" r:id="rId8"/>
    <p:sldId id="329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7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 - Intro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Main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 - Features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5" y="1946780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630465" y="5673197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46B18A3F-1280-A244-8E1A-6258BDCA0DC9}"/>
              </a:ext>
            </a:extLst>
          </p:cNvPr>
          <p:cNvSpPr txBox="1">
            <a:spLocks/>
          </p:cNvSpPr>
          <p:nvPr/>
        </p:nvSpPr>
        <p:spPr>
          <a:xfrm>
            <a:off x="7662036" y="2070799"/>
            <a:ext cx="4083650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Features</a:t>
            </a:r>
          </a:p>
          <a:p>
            <a:pPr marL="342900" indent="-342900">
              <a:buAutoNum type="arabicPeriod"/>
            </a:pPr>
            <a:r>
              <a:rPr lang="en-GB" sz="1800" dirty="0"/>
              <a:t>Profile Information</a:t>
            </a:r>
          </a:p>
          <a:p>
            <a:pPr marL="342900" indent="-342900">
              <a:buAutoNum type="arabicPeriod"/>
            </a:pPr>
            <a:r>
              <a:rPr lang="en-GB" sz="1800" dirty="0"/>
              <a:t>Motivation</a:t>
            </a:r>
          </a:p>
          <a:p>
            <a:pPr marL="342900" indent="-342900">
              <a:buAutoNum type="arabicPeriod"/>
            </a:pPr>
            <a:r>
              <a:rPr lang="en-GB" sz="1800" dirty="0"/>
              <a:t>Quiz</a:t>
            </a:r>
          </a:p>
          <a:p>
            <a:pPr marL="342900" indent="-342900">
              <a:buAutoNum type="arabicPeriod"/>
            </a:pPr>
            <a:r>
              <a:rPr lang="en-GB" sz="1800" dirty="0"/>
              <a:t>Analytics Dashboard</a:t>
            </a:r>
          </a:p>
          <a:p>
            <a:pPr marL="342900" indent="-342900">
              <a:buAutoNum type="arabicPeriod"/>
            </a:pPr>
            <a:r>
              <a:rPr lang="en-GB" sz="1800" dirty="0"/>
              <a:t>NLP Breakthrough</a:t>
            </a:r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 – Tech Stack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 - Collaboration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 – Team &amp; Timeline</a:t>
            </a:r>
            <a:endParaRPr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2BC52FD-D27C-9947-B7A3-4034FEA36C92}"/>
              </a:ext>
            </a:extLst>
          </p:cNvPr>
          <p:cNvSpPr txBox="1">
            <a:spLocks/>
          </p:cNvSpPr>
          <p:nvPr/>
        </p:nvSpPr>
        <p:spPr>
          <a:xfrm>
            <a:off x="546527" y="1773072"/>
            <a:ext cx="4960894" cy="4246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1. Angga (Lead)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2. Adam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3. </a:t>
            </a:r>
            <a:r>
              <a:rPr lang="en-GB" sz="1800" dirty="0" err="1"/>
              <a:t>Mardadi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4. Andre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5. Hari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6. Hendra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7. </a:t>
            </a:r>
            <a:r>
              <a:rPr lang="en-GB" sz="1800" dirty="0" err="1"/>
              <a:t>Alfon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Timeline</a:t>
            </a:r>
            <a:endParaRPr lang="en-GB" sz="1800" b="1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Early period (May - August): Autonomous Chatbot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/>
              <a:t>Late period (August – February 2022): Smart Chatbot</a:t>
            </a:r>
          </a:p>
        </p:txBody>
      </p:sp>
    </p:spTree>
    <p:extLst>
      <p:ext uri="{BB962C8B-B14F-4D97-AF65-F5344CB8AC3E}">
        <p14:creationId xmlns:p14="http://schemas.microsoft.com/office/powerpoint/2010/main" val="256847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194</Words>
  <Application>Microsoft Macintosh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38</cp:revision>
  <dcterms:created xsi:type="dcterms:W3CDTF">2021-04-11T01:15:57Z</dcterms:created>
  <dcterms:modified xsi:type="dcterms:W3CDTF">2021-05-04T11:44:37Z</dcterms:modified>
</cp:coreProperties>
</file>